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d2d76ba4fe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d2d76ba4f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2d76ba4fe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d2d76ba4f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d2d76ba4fe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d2d76ba4fe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d2d76ba4f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d2d76ba4f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d2d76ba4fe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d2d76ba4fe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d2d76ba4fe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d2d76ba4fe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d2d76ba4fe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d2d76ba4f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d2d76ba4fe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d2d76ba4fe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d2d76ba4fe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d2d76ba4fe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d2d76ba4fe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d2d76ba4fe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d2d76ba4f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d2d76ba4f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d2d76ba4fe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d2d76ba4fe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d2d76ba4f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d2d76ba4f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d2d76ba4fe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d2d76ba4fe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d2d76ba4fe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d2d76ba4fe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d2d76ba4fe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d2d76ba4fe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d2d76ba4fe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d2d76ba4fe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d2d76ba4fe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d2d76ba4fe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d2d76ba4fe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d2d76ba4fe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d2d76ba4f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d2d76ba4f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d2d76ba4fe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d2d76ba4fe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d2d76ba4f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d2d76ba4f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d2d76ba4fe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d2d76ba4fe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d2d76ba4fe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d2d76ba4fe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d2d76ba4fe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d2d76ba4fe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d2d76ba4fe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d2d76ba4fe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d2d76ba4fe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d2d76ba4fe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d2d76ba4fe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d2d76ba4fe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2d76ba4fe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2d76ba4fe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d2d76ba4fe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d2d76ba4fe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d2d76ba4fe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d2d76ba4fe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d2d76ba4fe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d2d76ba4fe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d2d76ba4f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d2d76ba4f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d2d76ba4fe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d2d76ba4fe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d2d76ba4fe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d2d76ba4fe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d2d76ba4fe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d2d76ba4fe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d2d76ba4fe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d2d76ba4fe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2d76ba4fe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2d76ba4fe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d2d76ba4fe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d2d76ba4fe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d2d76ba4fe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d2d76ba4fe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d2d76ba4fe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d2d76ba4fe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d2d76ba4fe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d2d76ba4fe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d2d76ba4fe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d2d76ba4fe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d2d76ba4f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d2d76ba4f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d2d76ba4fe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d2d76ba4fe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d2d76ba4f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d2d76ba4f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d2d76ba4f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d2d76ba4f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d2d76ba4f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d2d76ba4f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7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Stadi Release March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 title="Stadi Release March1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 title="Stadi Release March1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 title="Stadi Release March1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 title="Status of deforestation in indonesia 20251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 title="Stadi Release March1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 title="Status of deforestation in indonesia 20251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 title="Stadi Release March1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 title="Status of deforestation in indonesia 20251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 title="Status of deforestation in indonesia 20251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 title="Status of deforestation in indonesia 20251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title="Stadi Release March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 title="Status of deforestation in indonesia 20252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 title="Stadi Release March2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 title="Stadi Release March2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 title="Stadi Release March2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 title="Stadi Release March2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 title="Stadi Release March2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 title="Stadi Release March2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 title="Stadi Release March2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0" title="Stadi Release March2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 title="Stadi Release March2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Stadi Release March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2" title="Stadi Release March3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3" title="Stadi Release March3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4" title="Stadi Release March3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5" title="Stadi Release March3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6" title="Stadi Release March3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7" title="Stadi Release March3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8" title="Stadi Release March3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9" title="Stadi Release March3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50" title="Stadi Release March3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1" title="Stadi Release March3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 title="Stadi Release March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52" title="Stadi Release March4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53" title="Stadi Release March4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54" title="Stadi Release March4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55" title="Stadi Release March4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6" title="Stadi Release March4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7" title="Stadi Release March4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8" title="Stadi Release March4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9" title="Stadi Release March4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60" title="Stadi Release March4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61" title="Stadi Release March4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Stadi Release March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 title="Stadi Release March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 title="Stadi Release March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 title="Stadi Release March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 title="Status of deforestation in indonesia 2025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